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7" r:id="rId9"/>
    <p:sldId id="266" r:id="rId10"/>
    <p:sldId id="264" r:id="rId11"/>
    <p:sldId id="265" r:id="rId12"/>
    <p:sldId id="268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928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10/2/13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10/2/13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10/2/13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10/2/13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docs.google.com/document/d/19Yrpi_HKNI6SoUa8njtz_ftt_cLCPRyJxxV2wnWOps0/edit?usp=shari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slocue.weebly.com" TargetMode="External"/><Relationship Id="rId3" Type="http://schemas.openxmlformats.org/officeDocument/2006/relationships/hyperlink" Target="http://www.wordle.net/creat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wmf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83" y="-99882"/>
            <a:ext cx="2695572" cy="2695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658" y="4162428"/>
            <a:ext cx="2695572" cy="2695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4680" y="2595690"/>
            <a:ext cx="4609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Word Clouds  </a:t>
            </a:r>
          </a:p>
          <a:p>
            <a:r>
              <a:rPr lang="en-US" sz="4000" b="1" dirty="0" smtClean="0"/>
              <a:t>   And Beyond</a:t>
            </a:r>
            <a:endParaRPr lang="en-US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30" y="4162428"/>
            <a:ext cx="3260655" cy="1938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248" y="347790"/>
            <a:ext cx="3135933" cy="194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02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172" y="341586"/>
            <a:ext cx="7812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Uncover student attitudes toward subject</a:t>
            </a:r>
            <a:endParaRPr lang="en-US" sz="2800" b="1" dirty="0"/>
          </a:p>
        </p:txBody>
      </p:sp>
      <p:pic>
        <p:nvPicPr>
          <p:cNvPr id="3" name="Picture 2" descr="Screen Shot 2013-10-01 at 9.03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64" y="864806"/>
            <a:ext cx="4239173" cy="3479469"/>
          </a:xfrm>
          <a:prstGeom prst="rect">
            <a:avLst/>
          </a:prstGeom>
        </p:spPr>
      </p:pic>
      <p:pic>
        <p:nvPicPr>
          <p:cNvPr id="4" name="Picture 3" descr="Screen Shot 2013-10-01 at 9.13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99" y="3520967"/>
            <a:ext cx="4754201" cy="32844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8137" y="1261241"/>
            <a:ext cx="3906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Math attitude word cloud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2207" y="5228897"/>
            <a:ext cx="359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Science attitude word cloud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2859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311" y="446689"/>
            <a:ext cx="8119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Catching the drift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26965" y="1571636"/>
            <a:ext cx="796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Check to see if student writing is on topic, or if it has started to lose focus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58345" y="2771808"/>
            <a:ext cx="76462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Seeing really is believing.  Let the word cloud be the judge about possible drift in essay.  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8345" y="4370551"/>
            <a:ext cx="79002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Copy and paste the essay into a word cloud.   See if the most frequently used words are still on topic.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259" y="142736"/>
            <a:ext cx="2132687" cy="14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5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9600" y="313365"/>
            <a:ext cx="7967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Let’s look at a matrix chart:</a:t>
            </a:r>
          </a:p>
          <a:p>
            <a:r>
              <a:rPr lang="en-US" sz="3600" b="1" dirty="0" smtClean="0">
                <a:hlinkClick r:id="rId2"/>
              </a:rPr>
              <a:t>Word Cloud Matrix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6600" y="1677813"/>
            <a:ext cx="665184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Sample Science text.</a:t>
            </a:r>
          </a:p>
          <a:p>
            <a:r>
              <a:rPr lang="en-US" sz="1100" dirty="0"/>
              <a:t>Energy and Work</a:t>
            </a:r>
          </a:p>
          <a:p>
            <a:r>
              <a:rPr lang="en-US" sz="1100" dirty="0"/>
              <a:t>In science, is the use of force to move an object some distance.</a:t>
            </a:r>
          </a:p>
          <a:p>
            <a:r>
              <a:rPr lang="en-US" sz="1100" dirty="0"/>
              <a:t>A force is a push or a pull. In scientific terms, solving a crossword</a:t>
            </a:r>
          </a:p>
          <a:p>
            <a:r>
              <a:rPr lang="en-US" sz="1100" dirty="0"/>
              <a:t>puzzle does not require work. However, filling out the puzzle with a</a:t>
            </a:r>
          </a:p>
          <a:p>
            <a:r>
              <a:rPr lang="en-US" sz="1100" dirty="0"/>
              <a:t>pencil is work, because you are moving the pencil.</a:t>
            </a:r>
          </a:p>
          <a:p>
            <a:r>
              <a:rPr lang="en-US" sz="1100" dirty="0"/>
              <a:t>Work transfers energy. You do work on</a:t>
            </a:r>
          </a:p>
          <a:p>
            <a:r>
              <a:rPr lang="en-US" sz="1100" dirty="0"/>
              <a:t>objects when you move them. For example,</a:t>
            </a:r>
          </a:p>
          <a:p>
            <a:r>
              <a:rPr lang="en-US" sz="1100" dirty="0"/>
              <a:t>you do work when you pick up a piece of</a:t>
            </a:r>
          </a:p>
          <a:p>
            <a:r>
              <a:rPr lang="en-US" sz="1100" dirty="0" err="1"/>
              <a:t>paper.When</a:t>
            </a:r>
            <a:r>
              <a:rPr lang="en-US" sz="1100" dirty="0"/>
              <a:t> you pick up the paper, you</a:t>
            </a:r>
          </a:p>
          <a:p>
            <a:r>
              <a:rPr lang="en-US" sz="1100" dirty="0"/>
              <a:t>transfer some of your energy to it. Objects</a:t>
            </a:r>
          </a:p>
          <a:p>
            <a:r>
              <a:rPr lang="en-US" sz="1100" dirty="0"/>
              <a:t>can also do </a:t>
            </a:r>
            <a:r>
              <a:rPr lang="en-US" sz="1100" dirty="0" err="1"/>
              <a:t>work.Water</a:t>
            </a:r>
            <a:r>
              <a:rPr lang="en-US" sz="1100" dirty="0"/>
              <a:t> in a river does</a:t>
            </a:r>
          </a:p>
          <a:p>
            <a:r>
              <a:rPr lang="en-US" sz="1100" dirty="0"/>
              <a:t>work as it carries fallen leaves downstream.</a:t>
            </a:r>
          </a:p>
          <a:p>
            <a:r>
              <a:rPr lang="en-US" sz="1100" dirty="0"/>
              <a:t>A bowling ball does work when it knocks</a:t>
            </a:r>
          </a:p>
          <a:p>
            <a:r>
              <a:rPr lang="en-US" sz="1100" dirty="0"/>
              <a:t>down bowling pins.</a:t>
            </a:r>
          </a:p>
          <a:p>
            <a:r>
              <a:rPr lang="en-US" sz="1100" dirty="0"/>
              <a:t>In the photograph, the woman is holding</a:t>
            </a:r>
          </a:p>
          <a:p>
            <a:r>
              <a:rPr lang="en-US" sz="1100" dirty="0"/>
              <a:t>a large </a:t>
            </a:r>
            <a:r>
              <a:rPr lang="en-US" sz="1100" dirty="0" err="1"/>
              <a:t>box.When</a:t>
            </a:r>
            <a:r>
              <a:rPr lang="en-US" sz="1100" dirty="0"/>
              <a:t> she lifted the box, she</a:t>
            </a:r>
          </a:p>
          <a:p>
            <a:r>
              <a:rPr lang="en-US" sz="1100" dirty="0"/>
              <a:t>did work on it. She applied a force that</a:t>
            </a:r>
          </a:p>
          <a:p>
            <a:r>
              <a:rPr lang="en-US" sz="1100" dirty="0"/>
              <a:t>acted in the same direction as the motion</a:t>
            </a:r>
          </a:p>
          <a:p>
            <a:r>
              <a:rPr lang="en-US" sz="1100" dirty="0"/>
              <a:t>of the box. The force was applied in an</a:t>
            </a:r>
          </a:p>
          <a:p>
            <a:r>
              <a:rPr lang="en-US" sz="1100" dirty="0"/>
              <a:t>upward direction, and the box moved</a:t>
            </a:r>
          </a:p>
          <a:p>
            <a:r>
              <a:rPr lang="en-US" sz="1100" dirty="0" err="1"/>
              <a:t>upward.What</a:t>
            </a:r>
            <a:r>
              <a:rPr lang="en-US" sz="1100" dirty="0"/>
              <a:t> if she stood still while holding</a:t>
            </a:r>
          </a:p>
          <a:p>
            <a:r>
              <a:rPr lang="en-US" sz="1100" dirty="0"/>
              <a:t>the box? She would not be doing work on</a:t>
            </a:r>
          </a:p>
          <a:p>
            <a:r>
              <a:rPr lang="en-US" sz="1100" dirty="0"/>
              <a:t>the box, even if her muscles got tired. She</a:t>
            </a:r>
          </a:p>
          <a:p>
            <a:r>
              <a:rPr lang="en-US" sz="1100" dirty="0"/>
              <a:t>must be moving the box to do work on it.</a:t>
            </a:r>
          </a:p>
          <a:p>
            <a:r>
              <a:rPr lang="en-US" sz="1100" dirty="0"/>
              <a:t>check your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82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793" y="289034"/>
            <a:ext cx="8574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Additional  Resources: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7793" y="829771"/>
            <a:ext cx="851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www.teachthought.com</a:t>
            </a:r>
            <a:r>
              <a:rPr lang="en-US" dirty="0"/>
              <a:t>/literacy-2/19-interesting-ways-to-use-word-clouds-for-learning/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793" y="1681655"/>
            <a:ext cx="783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www.edudemic.com</a:t>
            </a:r>
            <a:r>
              <a:rPr lang="en-US" dirty="0"/>
              <a:t>/9-word-cloud-generators-that-arent-wordle/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793" y="2326386"/>
            <a:ext cx="7985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www.smashingapps.com</a:t>
            </a:r>
            <a:r>
              <a:rPr lang="en-US" dirty="0"/>
              <a:t>/2011/12/15/nine-excellent-yet-free-online-word-cloud-</a:t>
            </a:r>
            <a:r>
              <a:rPr lang="en-US" dirty="0" err="1"/>
              <a:t>generators.html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5132" y="3535782"/>
            <a:ext cx="8241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www.lextutor.ca</a:t>
            </a:r>
            <a:r>
              <a:rPr lang="en-US" dirty="0"/>
              <a:t>/</a:t>
            </a:r>
            <a:r>
              <a:rPr lang="en-US" dirty="0" err="1"/>
              <a:t>vp</a:t>
            </a:r>
            <a:r>
              <a:rPr lang="en-US" dirty="0"/>
              <a:t>/</a:t>
            </a:r>
            <a:r>
              <a:rPr lang="en-US" dirty="0" err="1"/>
              <a:t>eng</a:t>
            </a:r>
            <a:r>
              <a:rPr lang="en-US" dirty="0"/>
              <a:t>/</a:t>
            </a:r>
            <a:r>
              <a:rPr lang="en-US" dirty="0" err="1"/>
              <a:t>output.pl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81565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552" y="490483"/>
            <a:ext cx="81805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About me</a:t>
            </a:r>
            <a:r>
              <a:rPr lang="en-US" sz="3200" dirty="0" smtClean="0"/>
              <a:t>: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25  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12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13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12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14483" y="1094828"/>
            <a:ext cx="443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Years teaching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14483" y="1618048"/>
            <a:ext cx="3678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Math and Science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14483" y="2067035"/>
            <a:ext cx="367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SPED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14483" y="2521808"/>
            <a:ext cx="438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Using technology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0552" y="3528254"/>
            <a:ext cx="79966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About you: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72206" y="4113030"/>
            <a:ext cx="6621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hlinkClick r:id="rId2"/>
              </a:rPr>
              <a:t>slocue.weebly.com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972206" y="4710212"/>
            <a:ext cx="56931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Complete brief survey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22552" y="5588000"/>
            <a:ext cx="627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Word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54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9379" y="472966"/>
            <a:ext cx="811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97" y="218966"/>
            <a:ext cx="682005" cy="14714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1471" y="218966"/>
            <a:ext cx="7383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What  are  word  clouds??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38767" y="847554"/>
            <a:ext cx="78762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Digital tool  used to  convert text from various sources into a graphic image.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38767" y="1690415"/>
            <a:ext cx="7006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Size of the words is determined by the frequency of word use.</a:t>
            </a:r>
            <a:endParaRPr lang="en-US" sz="2400" dirty="0"/>
          </a:p>
        </p:txBody>
      </p:sp>
      <p:pic>
        <p:nvPicPr>
          <p:cNvPr id="7" name="Picture 6" descr="Screen Shot 2013-10-01 at 6.58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97" y="2172138"/>
            <a:ext cx="6814206" cy="36710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000" y="5843148"/>
            <a:ext cx="858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Parents’ goals for their children-Back To School Night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99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76" y="166414"/>
            <a:ext cx="1420211" cy="14949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3035" y="367862"/>
            <a:ext cx="7427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So, how do word clouds work??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3311" y="1476707"/>
            <a:ext cx="7935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1)  You need text.  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10137" y="2123038"/>
            <a:ext cx="7348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Student generated text from Google Forms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10137" y="3223174"/>
            <a:ext cx="6936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Passage from novel, textbook, online article, speech, etc.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06483" y="4396827"/>
            <a:ext cx="7147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Vocabulary words, synonyms, antonyms, 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10137" y="5220137"/>
            <a:ext cx="6735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Parts of speech, phrases, transitional words.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1939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449" y="113862"/>
            <a:ext cx="8942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Student Generated Challenges.   Guess the </a:t>
            </a:r>
            <a:r>
              <a:rPr lang="en-US" sz="2800" b="1" dirty="0" err="1" smtClean="0"/>
              <a:t>Wordle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49" y="757619"/>
            <a:ext cx="3552934" cy="2991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518" y="637082"/>
            <a:ext cx="3421554" cy="3033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207" y="3670736"/>
            <a:ext cx="4017142" cy="30558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28966" y="1532759"/>
            <a:ext cx="1278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projectsbyjen.com</a:t>
            </a:r>
            <a:r>
              <a:rPr lang="en-US" dirty="0"/>
              <a:t>/GTW/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176" y="5159062"/>
            <a:ext cx="2503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blog.discoveryeducation.com</a:t>
            </a:r>
            <a:r>
              <a:rPr lang="en-US" dirty="0"/>
              <a:t>/</a:t>
            </a:r>
            <a:r>
              <a:rPr lang="en-US" dirty="0" err="1"/>
              <a:t>dsn</a:t>
            </a:r>
            <a:r>
              <a:rPr lang="en-US" dirty="0"/>
              <a:t>/2013/06/05/</a:t>
            </a:r>
            <a:r>
              <a:rPr lang="en-US" dirty="0" err="1"/>
              <a:t>wordle-wednesday</a:t>
            </a:r>
            <a:r>
              <a:rPr lang="en-US" dirty="0"/>
              <a:t>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9600" y="4089400"/>
            <a:ext cx="18669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Common Core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Application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69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586" y="472966"/>
            <a:ext cx="8092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</a:t>
            </a:r>
            <a:r>
              <a:rPr lang="en-US" sz="2800" b="1" dirty="0" smtClean="0"/>
              <a:t>are </a:t>
            </a:r>
            <a:r>
              <a:rPr lang="en-US" sz="2800" b="1" dirty="0" smtClean="0"/>
              <a:t>the </a:t>
            </a:r>
            <a:r>
              <a:rPr lang="en-US" sz="2800" b="1" dirty="0" smtClean="0"/>
              <a:t>benefits </a:t>
            </a:r>
            <a:r>
              <a:rPr lang="en-US" sz="2800" b="1" dirty="0" smtClean="0"/>
              <a:t>of using word clouds?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8552" y="1199931"/>
            <a:ext cx="7252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Get the gist of text</a:t>
            </a:r>
            <a:endParaRPr lang="en-US" sz="2800" b="1" dirty="0"/>
          </a:p>
        </p:txBody>
      </p:sp>
      <p:pic>
        <p:nvPicPr>
          <p:cNvPr id="4" name="Picture 3" descr="Screen Shot 2013-10-01 at 7.51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73" y="1785920"/>
            <a:ext cx="6472620" cy="3193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1173" y="5246414"/>
            <a:ext cx="698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Word cloud of  my math syllabus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2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01 at 7.57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19" y="595148"/>
            <a:ext cx="8136759" cy="44936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4828" y="5395310"/>
            <a:ext cx="472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Word cloud of my Science syllabus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3052" y="493365"/>
            <a:ext cx="814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Science text example:</a:t>
            </a:r>
            <a:endParaRPr lang="en-US" sz="3600" dirty="0"/>
          </a:p>
        </p:txBody>
      </p:sp>
      <p:pic>
        <p:nvPicPr>
          <p:cNvPr id="4" name="Picture 3" descr="Screen Shot 2013-10-02 at 4.37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4" y="1207099"/>
            <a:ext cx="8835621" cy="48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4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446" y="365455"/>
            <a:ext cx="839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Text from a Math book.</a:t>
            </a:r>
            <a:endParaRPr lang="en-US" sz="3600" b="1" dirty="0"/>
          </a:p>
        </p:txBody>
      </p:sp>
      <p:pic>
        <p:nvPicPr>
          <p:cNvPr id="3" name="Picture 2" descr="Screen Shot 2013-10-02 at 4.45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4" y="1365382"/>
            <a:ext cx="8680290" cy="460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03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430</TotalTime>
  <Words>604</Words>
  <Application>Microsoft Macintosh PowerPoint</Application>
  <PresentationFormat>On-screen Show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judd</dc:creator>
  <cp:lastModifiedBy>patricia judd</cp:lastModifiedBy>
  <cp:revision>23</cp:revision>
  <dcterms:created xsi:type="dcterms:W3CDTF">2013-10-01T12:43:22Z</dcterms:created>
  <dcterms:modified xsi:type="dcterms:W3CDTF">2013-10-03T04:21:34Z</dcterms:modified>
</cp:coreProperties>
</file>